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</p:sldIdLst>
  <p:sldSz cx="9144000" cy="6858000" type="screen4x3"/>
  <p:notesSz cx="6858000" cy="9144000"/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2" autoAdjust="0"/>
    <p:restoredTop sz="94590" autoAdjust="0"/>
  </p:normalViewPr>
  <p:slideViewPr>
    <p:cSldViewPr>
      <p:cViewPr varScale="1">
        <p:scale>
          <a:sx n="99" d="100"/>
          <a:sy n="99" d="100"/>
        </p:scale>
        <p:origin x="-24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E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Ovr>
    <a:masterClrMapping/>
  </p:clrMapOvr>
  <p:transition advTm="5000">
    <p:wedg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IE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IE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65CF8-BC2A-417F-9AB5-818DF293A9CE}" type="datetimeFigureOut">
              <a:rPr lang="en-IE" smtClean="0"/>
              <a:t>15/10/2015</a:t>
            </a:fld>
            <a:endParaRPr lang="en-I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2FF0B1-2DBE-4DC1-B676-58AEEDAB61A3}" type="slidenum">
              <a:rPr lang="en-IE" smtClean="0"/>
              <a:t>‹#›</a:t>
            </a:fld>
            <a:endParaRPr lang="en-I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Tm="5000">
    <p:wedg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E" dirty="0" smtClean="0"/>
              <a:t>Photo Album</a:t>
            </a:r>
            <a:endParaRPr lang="en-IE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IE" dirty="0" smtClean="0"/>
              <a:t>Accountancy Showcase 2015</a:t>
            </a:r>
            <a:endParaRPr lang="en-IE" dirty="0"/>
          </a:p>
        </p:txBody>
      </p:sp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1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wheel spokes="1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1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1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ull dir="ld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1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wheel spokes="8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2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newsflash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2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lus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2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randomBar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2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2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2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ull dir="d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0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3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3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ull dir="r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38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ull dir="ld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3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ull dir="rd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41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0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zoom dir="in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4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4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4163" y="0"/>
            <a:ext cx="8574087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wheel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44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0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diamond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4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checke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4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strips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0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wipe dir="r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4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wedg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5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zoom dir="in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5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circl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56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cover dir="ld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59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comb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6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zo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0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ull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05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ull dir="u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07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ull dir="ld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10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0913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pull dir="r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12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285750" y="0"/>
            <a:ext cx="85725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zoom dir="in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151006C-013.jpg"/>
          <p:cNvPicPr>
            <a:picLocks noGrp="1" noChangeAspect="1"/>
          </p:cNvPicPr>
          <p:nvPr isPhoto="1"/>
        </p:nvPicPr>
        <p:blipFill>
          <a:blip r:embed="rId2" cstate="print">
            <a:lum/>
          </a:blip>
          <a:stretch>
            <a:fillRect/>
          </a:stretch>
        </p:blipFill>
        <p:spPr>
          <a:xfrm>
            <a:off x="0" y="381000"/>
            <a:ext cx="9144000" cy="6096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 advTm="5000">
    <p:zoom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5</Words>
  <Application>Microsoft Office PowerPoint</Application>
  <PresentationFormat>On-screen Show (4:3)</PresentationFormat>
  <Paragraphs>2</Paragraphs>
  <Slides>35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35</vt:i4>
      </vt:variant>
    </vt:vector>
  </HeadingPairs>
  <TitlesOfParts>
    <vt:vector size="36" baseType="lpstr">
      <vt:lpstr>Office Theme</vt:lpstr>
      <vt:lpstr>Photo Album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Photo Album</dc:title>
  <dc:creator>cmongwe</dc:creator>
  <cp:lastModifiedBy>cmongwe</cp:lastModifiedBy>
  <cp:revision>3</cp:revision>
  <dcterms:created xsi:type="dcterms:W3CDTF">2015-10-15T08:27:22Z</dcterms:created>
  <dcterms:modified xsi:type="dcterms:W3CDTF">2015-10-15T08:44:38Z</dcterms:modified>
</cp:coreProperties>
</file>